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Pengaruh Kualitas Layanan terhadap Kepuasan Pengguna E-Wallet di Kalangan Mahasiswa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ResearchOps Reproducibility · Job 1 · DIVERIFIKASI SILANG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Sertifikat Novelty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Veredik: belum_ada_celah_jelas</a:t>
            </a:r>
          </a:p>
          <a:p>
            <a:r>
              <a:t>Literatur relevan: 1309</a:t>
            </a:r>
          </a:p>
          <a:p>
            <a:r>
              <a:t>1309 karya relevan sudah ada. Riset ini BERISIKO duplikasi; sarankan memperluas variabel/konteks sebelum lanjut. (veredik deterministik tanpa LLM — minta analisis LLM untuk narasi detail)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Model Struktural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Target: Loyalitas</a:t>
            </a:r>
          </a:p>
          <a:p>
            <a:r>
              <a:t>Kualitas-&gt;Loyalitas = 0.0524</a:t>
            </a:r>
          </a:p>
          <a:p>
            <a:r>
              <a:t>Kepercayaan-&gt;Loyalitas = 0.1955</a:t>
            </a:r>
          </a:p>
          <a:p>
            <a:r>
              <a:t>Kepuasan-&gt;Loyalitas = 0.4460</a:t>
            </a:r>
          </a:p>
          <a:p>
            <a:r>
              <a:t>R² = 0.0000</a:t>
            </a:r>
          </a:p>
          <a:p>
            <a:r>
              <a:t>R² = 0.0000</a:t>
            </a:r>
          </a:p>
          <a:p>
            <a:r>
              <a:t>R² = 0.0000</a:t>
            </a:r>
          </a:p>
          <a:p>
            <a:r>
              <a:t>R² = 0.3043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Kualitas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HTMT: Kualitas&lt;-&gt;Kepercayaan=0.053, Kualitas&lt;-&gt;Kepuasan=0.307, Kualitas&lt;-&gt;Loyalitas=0.174, Kepercayaan&lt;-&gt;Kepuasan=0.345, Kepercayaan&lt;-&gt;Loyalitas=0.381, Kepuasan&lt;-&gt;Loyalitas=0.591</a:t>
            </a:r>
          </a:p>
          <a:p>
            <a:r>
              <a:t>f²: Kualitas=0.004, Kepercayaan=0.050, Kepuasan=0.241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Uji Frequentist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frekuensi(responden): p=?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Smart Check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Tidak ada warning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Reproducibility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Lampiran ZIP + manifest.json (hash semua file)</a:t>
            </a:r>
          </a:p>
          <a:p>
            <a:r>
              <a:t>Cross-validation: PLS-PM vs CB-SEM ML: 3 jalur, semua searah, selisih maks 0.079434. Kriteria: {"selisih_maks": 0.2, "selisih_rel": 0.25, "arah": "tanda koefisien harus sama", "catatan": "kriteria dibuka, tidak disesuaikan agar hasil terlihat bagus"}</a:t>
            </a:r>
          </a:p>
          <a:p>
            <a:r>
              <a:t>Audit trail di 06_audit/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