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Persepsi Masyarakat terhadap Kredibilitas Presiden Republik Indonesia Prabowo Subianto dalam Menanggapi Kritik Pakar dan Rakyat di Media Sosial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ResearchOps Reproducibility · Job 2 · belum terverifikasi silang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Sertifikat Novelty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Veredik: tidak_dapat_dinilai</a:t>
            </a:r>
          </a:p>
          <a:p>
            <a:r>
              <a:t>Literatur relevan: None</a:t>
            </a:r>
          </a:p>
          <a:p>
            <a:r>
              <a:t>tidak tersedia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Model Struktural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Target: KredibilitasKonsistensi</a:t>
            </a:r>
          </a:p>
          <a:p>
            <a:r>
              <a:t>PaparanKritikPakar-&gt;KredibilitasKonsistensi = 0.0874</a:t>
            </a:r>
          </a:p>
          <a:p>
            <a:r>
              <a:t>PaparanKritikRakyat-&gt;KredibilitasKonsistensi = 0.1856</a:t>
            </a:r>
          </a:p>
          <a:p>
            <a:r>
              <a:t>KredibilitasKompetensi-&gt;KredibilitasKonsistensi = 0.1760</a:t>
            </a:r>
          </a:p>
          <a:p>
            <a:r>
              <a:t>KredibilitasIntegritas-&gt;KredibilitasKonsistensi = 0.1943</a:t>
            </a:r>
          </a:p>
          <a:p>
            <a:r>
              <a:t>KredibilitasResponsivitas-&gt;KredibilitasKonsistensi = 0.2715</a:t>
            </a:r>
          </a:p>
          <a:p>
            <a:r>
              <a:t>R² = 0.0000</a:t>
            </a:r>
          </a:p>
          <a:p>
            <a:r>
              <a:t>R² = 0.0000</a:t>
            </a:r>
          </a:p>
          <a:p>
            <a:r>
              <a:t>R² = 0.0000</a:t>
            </a:r>
          </a:p>
          <a:p>
            <a:r>
              <a:t>R² = 0.0000</a:t>
            </a:r>
          </a:p>
          <a:p>
            <a:r>
              <a:t>R² = 0.0000</a:t>
            </a:r>
          </a:p>
          <a:p>
            <a:r>
              <a:t>R² = 0.2068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Kualitas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HTMT: PaparanKritikPakar&lt;-&gt;PaparanKritikRakyat=0.876, PaparanKritikPakar&lt;-&gt;KredibilitasKompetensi=1.258, PaparanKritikPakar&lt;-&gt;KredibilitasIntegritas=0.860, PaparanKritikPakar&lt;-&gt;KredibilitasResponsivitas=1.574, PaparanKritikPakar&lt;-&gt;KredibilitasKonsistensi=0.809, PaparanKritikRakyat&lt;-&gt;KredibilitasKompetensi=0.761, PaparanKritikRakyat&lt;-&gt;KredibilitasIntegritas=0.601, PaparanKritikRakyat&lt;-&gt;KredibilitasResponsivitas=0.671, PaparanKritikRakyat&lt;-&gt;KredibilitasKonsistensi=1.169, KredibilitasKompetensi&lt;-&gt;KredibilitasIntegritas=0.806, KredibilitasKompetensi&lt;-&gt;KredibilitasResponsivitas=1.366, KredibilitasKompetensi&lt;-&gt;KredibilitasKonsistensi=1.327, KredibilitasIntegritas&lt;-&gt;KredibilitasResponsivitas=0.964, KredibilitasIntegritas&lt;-&gt;KredibilitasKonsistensi=0.871, KredibilitasResponsivitas&lt;-&gt;KredibilitasKonsistensi=1.222</a:t>
            </a:r>
          </a:p>
          <a:p>
            <a:r>
              <a:t>f²: PaparanKritikPakar=0.010, PaparanKritikRakyat=0.042, KredibilitasKompetensi=0.037, KredibilitasIntegritas=0.047, KredibilitasResponsivitas=0.089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Uji Frequentist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—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Smart Check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Tidak ada warning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Reproducibility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Lampiran ZIP + manifest.json (hash semua file)</a:t>
            </a:r>
          </a:p>
          <a:p>
            <a:r>
              <a:t>Cross-validation: Cross-validation CB-SEM tidak menghasilkan verdict (TIDAK_SEARAH): {'selisih_maks': 0.2, 'selisih_rel': 0.25, 'arah': 'tanda koefisien harus sama', 'catatan': 'kriteria dibuka, tidak disesuaikan agar hasil terlihat bagus'}. Oracle R/SEMinR sudah dihapus dari proyek, jadi tidak ada pembanding kedua.</a:t>
            </a:r>
          </a:p>
          <a:p>
            <a:r>
              <a:t>Audit trail di 06_audit/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