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Pengaruh Kualitas Layanan terhadap Kepuasan Pelanggan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ResearchOps Reproducibility · Job test001 · DIVERIFIKASI SILANG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Sertifikat Novelty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Veredik: belum_ada_celah_jelas</a:t>
            </a:r>
          </a:p>
          <a:p>
            <a:r>
              <a:t>Literatur relevan: 98345</a:t>
            </a:r>
          </a:p>
          <a:p>
            <a:r>
              <a:t>98345 karya relevan sudah ada. Riset ini BERISIKO duplikasi; sarankan memperluas variabel/konteks sebelum lanjut. (veredik deterministik tanpa LLM — minta analisis LLM untuk narasi detail)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Struktural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Target: Y</a:t>
            </a:r>
          </a:p>
          <a:p>
            <a:r>
              <a:t>X-&gt;Y = 0.9681</a:t>
            </a:r>
          </a:p>
          <a:p>
            <a:r>
              <a:t>R² = 0.0000</a:t>
            </a:r>
          </a:p>
          <a:p>
            <a:r>
              <a:t>R² = 0.9372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Kualitas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HTMT: X&lt;-&gt;Y=1.005</a:t>
            </a:r>
          </a:p>
          <a:p>
            <a:r>
              <a:t>f²: X=14.931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Uji Frequentist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[warning] SEM-PLS dengan n=20 &lt; 30 — estimasi sangat tidak stabil.</a:t>
            </a:r>
          </a:p>
          <a:p>
            <a:r>
              <a:t>[warning] n=20 &lt; 30 — hasil statistik berisiko tidak signifikan secara power.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Reproducibility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Lampiran ZIP + manifest.json (hash semua file)</a:t>
            </a:r>
          </a:p>
          <a:p>
            <a:r>
              <a:t>Cross-validation: PLS-PM vs CB-SEM ML: 1 jalur, semua searah, selisih maks 0.013537. Kriteria: {"selisih_maks": 0.2, "selisih_rel": 0.25, "arah": "tanda koefisien harus sama", "catatan": "kriteria dibuka, tidak disesuaikan agar hasil terlihat bagus"}</a:t>
            </a:r>
          </a:p>
          <a:p>
            <a:r>
              <a:t>Audit trail di 06_audit/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